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63" r:id="rId3"/>
    <p:sldId id="556" r:id="rId4"/>
    <p:sldId id="558" r:id="rId5"/>
    <p:sldId id="561" r:id="rId6"/>
    <p:sldId id="562" r:id="rId7"/>
    <p:sldId id="557" r:id="rId8"/>
    <p:sldId id="559" r:id="rId9"/>
    <p:sldId id="560" r:id="rId10"/>
    <p:sldId id="536" r:id="rId11"/>
    <p:sldId id="552" r:id="rId12"/>
    <p:sldId id="553" r:id="rId13"/>
    <p:sldId id="554" r:id="rId14"/>
    <p:sldId id="555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2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Welkom Havo/vwo 3.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toets.</a:t>
            </a:r>
          </a:p>
          <a:p>
            <a:r>
              <a:rPr lang="nl-NL" sz="2500" dirty="0" smtClean="0"/>
              <a:t>Starten met 4.1 ondernemer worden.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257447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" y="120316"/>
            <a:ext cx="9432757" cy="1810084"/>
          </a:xfrm>
        </p:spPr>
        <p:txBody>
          <a:bodyPr/>
          <a:lstStyle/>
          <a:p>
            <a:r>
              <a:rPr lang="nl-NL" dirty="0" smtClean="0"/>
              <a:t>Lees </a:t>
            </a:r>
            <a:r>
              <a:rPr lang="nl-NL" dirty="0" smtClean="0"/>
              <a:t>4.1 ondernemer worden en 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18933" y="1315340"/>
            <a:ext cx="7340958" cy="5443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500" dirty="0" smtClean="0"/>
              <a:t>15 </a:t>
            </a:r>
            <a:r>
              <a:rPr lang="nl-NL" sz="2500" dirty="0" smtClean="0"/>
              <a:t>minuten de tijd.</a:t>
            </a:r>
          </a:p>
          <a:p>
            <a:pPr marL="0" indent="0">
              <a:buNone/>
            </a:pPr>
            <a:r>
              <a:rPr lang="nl-NL" sz="2500" dirty="0" smtClean="0"/>
              <a:t>Eerder klaar</a:t>
            </a:r>
            <a:r>
              <a:rPr lang="nl-NL" sz="2500" dirty="0" smtClean="0"/>
              <a:t>?</a:t>
            </a:r>
          </a:p>
          <a:p>
            <a:pPr marL="0" indent="0">
              <a:buNone/>
            </a:pPr>
            <a:r>
              <a:rPr lang="nl-NL" sz="2500" dirty="0" smtClean="0"/>
              <a:t>Extra vragen:</a:t>
            </a:r>
          </a:p>
          <a:p>
            <a:pPr marL="0" indent="0">
              <a:buNone/>
            </a:pPr>
            <a:r>
              <a:rPr lang="nl-NL" sz="2500" dirty="0" smtClean="0"/>
              <a:t>Als je een bedrijf wilt beginnen (ondernemer wilt worden)</a:t>
            </a:r>
          </a:p>
          <a:p>
            <a:pPr marL="0" indent="0">
              <a:buNone/>
            </a:pPr>
            <a:r>
              <a:rPr lang="nl-NL" sz="2500" dirty="0" smtClean="0"/>
              <a:t>Hoe kom je aan geld?</a:t>
            </a:r>
          </a:p>
          <a:p>
            <a:pPr marL="0" indent="0">
              <a:buNone/>
            </a:pPr>
            <a:r>
              <a:rPr lang="nl-NL" sz="2500" dirty="0" smtClean="0"/>
              <a:t>Mag je zomaar een bedrijf beginnen of zitten daar eisen aan?</a:t>
            </a:r>
          </a:p>
          <a:p>
            <a:pPr marL="0" indent="0">
              <a:buNone/>
            </a:pPr>
            <a:r>
              <a:rPr lang="nl-NL" sz="2500" dirty="0" smtClean="0"/>
              <a:t>Heb je vaste werktijden?</a:t>
            </a:r>
          </a:p>
          <a:p>
            <a:pPr marL="0" indent="0">
              <a:buNone/>
            </a:pPr>
            <a:r>
              <a:rPr lang="nl-NL" sz="2500" dirty="0" smtClean="0"/>
              <a:t>Kan je loon krijgen?</a:t>
            </a:r>
          </a:p>
          <a:p>
            <a:pPr marL="0" indent="0">
              <a:buNone/>
            </a:pPr>
            <a:r>
              <a:rPr lang="nl-NL" sz="2500" dirty="0" smtClean="0"/>
              <a:t>Bouw je een pensioen op?</a:t>
            </a:r>
            <a:endParaRPr lang="nl-NL" sz="2500" dirty="0" smtClean="0"/>
          </a:p>
          <a:p>
            <a:pPr marL="0" indent="0">
              <a:buNone/>
            </a:pPr>
            <a:endParaRPr lang="nl-NL" sz="2500" dirty="0"/>
          </a:p>
          <a:p>
            <a:pPr marL="0" indent="0">
              <a:buNone/>
            </a:pPr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7559899" y="2627300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7559899" y="262729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7559899" y="262729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7559899" y="262729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7559899" y="2627296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7559899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7559899" y="266020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7559898" y="2643747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7559897" y="262729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7559895" y="266019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7559891" y="2660185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09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6253" y="168443"/>
            <a:ext cx="9177749" cy="6605336"/>
          </a:xfrm>
        </p:spPr>
        <p:txBody>
          <a:bodyPr>
            <a:normAutofit fontScale="92500" lnSpcReduction="20000"/>
          </a:bodyPr>
          <a:lstStyle/>
          <a:p>
            <a:r>
              <a:rPr lang="nl-NL" sz="2500" dirty="0" smtClean="0"/>
              <a:t>Hoe kom je aan geld?</a:t>
            </a:r>
          </a:p>
          <a:p>
            <a:r>
              <a:rPr lang="nl-NL" sz="2500" dirty="0" smtClean="0"/>
              <a:t>Lenen van banken/kennissen.</a:t>
            </a:r>
          </a:p>
          <a:p>
            <a:r>
              <a:rPr lang="nl-NL" sz="2500" dirty="0" smtClean="0"/>
              <a:t>Geld Lenen kost geld wat wordt daarmee bedoeld?</a:t>
            </a:r>
          </a:p>
          <a:p>
            <a:r>
              <a:rPr lang="nl-NL" sz="2500" dirty="0" smtClean="0"/>
              <a:t>Als je leent moet je rente betalen</a:t>
            </a:r>
          </a:p>
          <a:p>
            <a:r>
              <a:rPr lang="nl-NL" sz="2500" dirty="0" smtClean="0"/>
              <a:t>Wat bepaald de rente?</a:t>
            </a:r>
          </a:p>
          <a:p>
            <a:r>
              <a:rPr lang="nl-NL" sz="2500" dirty="0" smtClean="0"/>
              <a:t>Het risico wat je loopt.</a:t>
            </a:r>
          </a:p>
          <a:p>
            <a:r>
              <a:rPr lang="nl-NL" sz="2500" dirty="0" smtClean="0"/>
              <a:t>Bedrijf beginnen = inschrijven in de kamer van koophandel/</a:t>
            </a:r>
          </a:p>
          <a:p>
            <a:r>
              <a:rPr lang="nl-NL" sz="2500" dirty="0" smtClean="0"/>
              <a:t>Waarom?</a:t>
            </a:r>
          </a:p>
          <a:p>
            <a:r>
              <a:rPr lang="nl-NL" sz="2500" dirty="0" smtClean="0"/>
              <a:t>Dan weet de overheid dat je een bedrijf bent begonnen.</a:t>
            </a:r>
          </a:p>
          <a:p>
            <a:r>
              <a:rPr lang="nl-NL" sz="2500" dirty="0" smtClean="0"/>
              <a:t>Vaste werktijden? </a:t>
            </a:r>
          </a:p>
          <a:p>
            <a:r>
              <a:rPr lang="nl-NL" sz="2500" dirty="0" smtClean="0"/>
              <a:t>Kan je zelf indelen</a:t>
            </a:r>
          </a:p>
          <a:p>
            <a:r>
              <a:rPr lang="nl-NL" sz="2500" dirty="0" smtClean="0"/>
              <a:t>Loon?</a:t>
            </a:r>
          </a:p>
          <a:p>
            <a:r>
              <a:rPr lang="nl-NL" sz="2500" dirty="0" smtClean="0"/>
              <a:t>Ja, kan je regelen dat je zelf een vast bedrag krijgt, kan ook naar je winst kijken.</a:t>
            </a:r>
          </a:p>
          <a:p>
            <a:r>
              <a:rPr lang="nl-NL" sz="2500" dirty="0" smtClean="0"/>
              <a:t>Pensioen?</a:t>
            </a:r>
          </a:p>
          <a:p>
            <a:r>
              <a:rPr lang="nl-NL" sz="2500" dirty="0" smtClean="0"/>
              <a:t>Ja, maar moet je wel zelf regelen.</a:t>
            </a:r>
          </a:p>
        </p:txBody>
      </p:sp>
    </p:spTree>
    <p:extLst>
      <p:ext uri="{BB962C8B-B14F-4D97-AF65-F5344CB8AC3E}">
        <p14:creationId xmlns:p14="http://schemas.microsoft.com/office/powerpoint/2010/main" val="26665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91975" cy="181927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5" y="1930400"/>
            <a:ext cx="12182475" cy="274320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5" y="4548187"/>
            <a:ext cx="4514850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5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500" dirty="0" smtClean="0"/>
          </a:p>
          <a:p>
            <a:endParaRPr lang="nl-NL" sz="2500" dirty="0"/>
          </a:p>
          <a:p>
            <a:r>
              <a:rPr lang="nl-NL" sz="2500" dirty="0" smtClean="0"/>
              <a:t>Voordelen ondernemerschap:</a:t>
            </a:r>
          </a:p>
          <a:p>
            <a:r>
              <a:rPr lang="nl-NL" sz="2500" dirty="0" smtClean="0"/>
              <a:t>Veel eigen zeggenschap/keuzevrijheid</a:t>
            </a:r>
          </a:p>
          <a:p>
            <a:r>
              <a:rPr lang="nl-NL" sz="2500" dirty="0" smtClean="0"/>
              <a:t>Nadeel ondernemerschap:</a:t>
            </a:r>
          </a:p>
          <a:p>
            <a:r>
              <a:rPr lang="nl-NL" sz="2500" dirty="0" smtClean="0"/>
              <a:t>Onzekerheid/extra stress.</a:t>
            </a:r>
          </a:p>
          <a:p>
            <a:endParaRPr lang="nl-NL" sz="25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7507" y="0"/>
            <a:ext cx="11496675" cy="1276350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97507" y="1225550"/>
            <a:ext cx="11210925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Agenda: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96684"/>
            <a:ext cx="8596668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Nabespreken toets.</a:t>
            </a:r>
          </a:p>
          <a:p>
            <a:r>
              <a:rPr lang="nl-NL" sz="2500" dirty="0" smtClean="0"/>
              <a:t>Starten met 4.1 ondernemer worden.</a:t>
            </a:r>
          </a:p>
          <a:p>
            <a:endParaRPr lang="nl-NL" sz="2500" dirty="0" smtClean="0"/>
          </a:p>
          <a:p>
            <a:endParaRPr lang="nl-NL" sz="2500" dirty="0" smtClean="0"/>
          </a:p>
          <a:p>
            <a:endParaRPr lang="nl-NL" sz="2500" dirty="0" smtClean="0"/>
          </a:p>
        </p:txBody>
      </p:sp>
    </p:spTree>
    <p:extLst>
      <p:ext uri="{BB962C8B-B14F-4D97-AF65-F5344CB8AC3E}">
        <p14:creationId xmlns:p14="http://schemas.microsoft.com/office/powerpoint/2010/main" val="136250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3 </a:t>
            </a:r>
            <a:r>
              <a:rPr lang="nl-NL" dirty="0" err="1" smtClean="0"/>
              <a:t>ath</a:t>
            </a:r>
            <a:r>
              <a:rPr lang="nl-NL" dirty="0" smtClean="0"/>
              <a:t>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3000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78657"/>
          <a:stretch/>
        </p:blipFill>
        <p:spPr>
          <a:xfrm>
            <a:off x="0" y="0"/>
            <a:ext cx="9661358" cy="1467854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3263"/>
          <a:stretch/>
        </p:blipFill>
        <p:spPr>
          <a:xfrm>
            <a:off x="0" y="-1"/>
            <a:ext cx="9661358" cy="2526633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5419"/>
          <a:stretch/>
        </p:blipFill>
        <p:spPr>
          <a:xfrm>
            <a:off x="0" y="0"/>
            <a:ext cx="9661358" cy="375385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20577"/>
          <a:stretch/>
        </p:blipFill>
        <p:spPr>
          <a:xfrm>
            <a:off x="0" y="0"/>
            <a:ext cx="9661358" cy="5462338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661358" cy="687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653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0888"/>
          <a:stretch/>
        </p:blipFill>
        <p:spPr>
          <a:xfrm>
            <a:off x="0" y="1"/>
            <a:ext cx="11935326" cy="131144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9841"/>
          <a:stretch/>
        </p:blipFill>
        <p:spPr>
          <a:xfrm>
            <a:off x="0" y="1"/>
            <a:ext cx="11935326" cy="206943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54762"/>
          <a:stretch/>
        </p:blipFill>
        <p:spPr>
          <a:xfrm>
            <a:off x="0" y="0"/>
            <a:ext cx="11935326" cy="3104147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5124"/>
          <a:stretch/>
        </p:blipFill>
        <p:spPr>
          <a:xfrm>
            <a:off x="0" y="1"/>
            <a:ext cx="11935326" cy="4451684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935326" cy="686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52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1807"/>
          <a:stretch/>
        </p:blipFill>
        <p:spPr>
          <a:xfrm>
            <a:off x="0" y="-1"/>
            <a:ext cx="11117179" cy="1251285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73060"/>
          <a:stretch/>
        </p:blipFill>
        <p:spPr>
          <a:xfrm>
            <a:off x="0" y="0"/>
            <a:ext cx="11117179" cy="1852864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62564"/>
          <a:stretch/>
        </p:blipFill>
        <p:spPr>
          <a:xfrm>
            <a:off x="0" y="-1"/>
            <a:ext cx="11117179" cy="2574759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52767"/>
          <a:stretch/>
        </p:blipFill>
        <p:spPr>
          <a:xfrm>
            <a:off x="0" y="-1"/>
            <a:ext cx="11117179" cy="3248527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7577"/>
          <a:stretch/>
        </p:blipFill>
        <p:spPr>
          <a:xfrm>
            <a:off x="0" y="-1"/>
            <a:ext cx="11117179" cy="498107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117179" cy="6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7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 3 havo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021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298"/>
          <a:stretch/>
        </p:blipFill>
        <p:spPr>
          <a:xfrm>
            <a:off x="0" y="0"/>
            <a:ext cx="12192000" cy="395839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24168"/>
          <a:stretch/>
        </p:blipFill>
        <p:spPr>
          <a:xfrm>
            <a:off x="0" y="0"/>
            <a:ext cx="12192000" cy="5293896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15550"/>
          <a:stretch/>
        </p:blipFill>
        <p:spPr>
          <a:xfrm>
            <a:off x="0" y="-1"/>
            <a:ext cx="12192000" cy="58954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98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07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9004"/>
          <a:stretch/>
        </p:blipFill>
        <p:spPr>
          <a:xfrm>
            <a:off x="0" y="0"/>
            <a:ext cx="9274002" cy="75798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82371"/>
          <a:stretch/>
        </p:blipFill>
        <p:spPr>
          <a:xfrm>
            <a:off x="0" y="0"/>
            <a:ext cx="9274002" cy="1215189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75564"/>
          <a:stretch/>
        </p:blipFill>
        <p:spPr>
          <a:xfrm>
            <a:off x="0" y="0"/>
            <a:ext cx="9274002" cy="168442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63346"/>
          <a:stretch/>
        </p:blipFill>
        <p:spPr>
          <a:xfrm>
            <a:off x="0" y="0"/>
            <a:ext cx="9274002" cy="2526632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51652"/>
          <a:stretch/>
        </p:blipFill>
        <p:spPr>
          <a:xfrm>
            <a:off x="0" y="0"/>
            <a:ext cx="9274002" cy="3332747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42401"/>
          <a:stretch/>
        </p:blipFill>
        <p:spPr>
          <a:xfrm>
            <a:off x="0" y="0"/>
            <a:ext cx="9274002" cy="3970421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2"/>
          <a:srcRect b="35943"/>
          <a:stretch/>
        </p:blipFill>
        <p:spPr>
          <a:xfrm>
            <a:off x="0" y="0"/>
            <a:ext cx="9274002" cy="4415589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 rotWithShape="1">
          <a:blip r:embed="rId2"/>
          <a:srcRect b="25645"/>
          <a:stretch/>
        </p:blipFill>
        <p:spPr>
          <a:xfrm>
            <a:off x="0" y="0"/>
            <a:ext cx="9274002" cy="5125453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 rotWithShape="1">
          <a:blip r:embed="rId2"/>
          <a:srcRect b="18838"/>
          <a:stretch/>
        </p:blipFill>
        <p:spPr>
          <a:xfrm>
            <a:off x="0" y="0"/>
            <a:ext cx="9274002" cy="5594684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 rotWithShape="1">
          <a:blip r:embed="rId2"/>
          <a:srcRect b="12379"/>
          <a:stretch/>
        </p:blipFill>
        <p:spPr>
          <a:xfrm>
            <a:off x="0" y="0"/>
            <a:ext cx="9274002" cy="6039853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74002" cy="689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03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1408</TotalTime>
  <Words>224</Words>
  <Application>Microsoft Office PowerPoint</Application>
  <PresentationFormat>Breedbeeld</PresentationFormat>
  <Paragraphs>57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Welkom Havo/vwo 3.</vt:lpstr>
      <vt:lpstr>Agenda:</vt:lpstr>
      <vt:lpstr>Toets 3 ath.</vt:lpstr>
      <vt:lpstr>PowerPoint-presentatie</vt:lpstr>
      <vt:lpstr>PowerPoint-presentatie</vt:lpstr>
      <vt:lpstr>PowerPoint-presentatie</vt:lpstr>
      <vt:lpstr>Toets 3 havo</vt:lpstr>
      <vt:lpstr>PowerPoint-presentatie</vt:lpstr>
      <vt:lpstr>PowerPoint-presentatie</vt:lpstr>
      <vt:lpstr>Agenda:</vt:lpstr>
      <vt:lpstr>Lees 4.1 ondernemer worden en maak de opgaven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194</cp:revision>
  <dcterms:created xsi:type="dcterms:W3CDTF">2017-08-27T09:00:36Z</dcterms:created>
  <dcterms:modified xsi:type="dcterms:W3CDTF">2018-04-03T07:29:25Z</dcterms:modified>
</cp:coreProperties>
</file>