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563" r:id="rId3"/>
    <p:sldId id="556" r:id="rId4"/>
    <p:sldId id="558" r:id="rId5"/>
    <p:sldId id="561" r:id="rId6"/>
    <p:sldId id="562" r:id="rId7"/>
    <p:sldId id="557" r:id="rId8"/>
    <p:sldId id="559" r:id="rId9"/>
    <p:sldId id="560" r:id="rId10"/>
    <p:sldId id="536" r:id="rId11"/>
    <p:sldId id="552" r:id="rId12"/>
    <p:sldId id="553" r:id="rId13"/>
    <p:sldId id="554" r:id="rId14"/>
    <p:sldId id="55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96684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Nabespreken toets.</a:t>
            </a:r>
          </a:p>
          <a:p>
            <a:r>
              <a:rPr lang="nl-NL" sz="2500" dirty="0" smtClean="0"/>
              <a:t>Starten met 4.1 ondernemer worden.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7447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" y="120316"/>
            <a:ext cx="9432757" cy="1810084"/>
          </a:xfrm>
        </p:spPr>
        <p:txBody>
          <a:bodyPr/>
          <a:lstStyle/>
          <a:p>
            <a:r>
              <a:rPr lang="nl-NL" dirty="0" smtClean="0"/>
              <a:t>Lees </a:t>
            </a:r>
            <a:r>
              <a:rPr lang="nl-NL" dirty="0" smtClean="0"/>
              <a:t>4.1 ondernemer worden en maak de 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5443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</a:t>
            </a:r>
            <a:r>
              <a:rPr lang="nl-NL" sz="2500" dirty="0" smtClean="0"/>
              <a:t>?</a:t>
            </a:r>
          </a:p>
          <a:p>
            <a:pPr marL="0" indent="0">
              <a:buNone/>
            </a:pPr>
            <a:r>
              <a:rPr lang="nl-NL" sz="2500" dirty="0" smtClean="0"/>
              <a:t>Extra vragen:</a:t>
            </a:r>
          </a:p>
          <a:p>
            <a:pPr marL="0" indent="0">
              <a:buNone/>
            </a:pPr>
            <a:r>
              <a:rPr lang="nl-NL" sz="2500" dirty="0" smtClean="0"/>
              <a:t>Als je een bedrijf wilt beginnen (ondernemer wilt worden)</a:t>
            </a:r>
          </a:p>
          <a:p>
            <a:pPr marL="0" indent="0">
              <a:buNone/>
            </a:pPr>
            <a:r>
              <a:rPr lang="nl-NL" sz="2500" dirty="0" smtClean="0"/>
              <a:t>Hoe kom je aan geld?</a:t>
            </a:r>
          </a:p>
          <a:p>
            <a:pPr marL="0" indent="0">
              <a:buNone/>
            </a:pPr>
            <a:r>
              <a:rPr lang="nl-NL" sz="2500" dirty="0" smtClean="0"/>
              <a:t>Mag je zomaar een bedrijf beginnen of zitten daar eisen aan?</a:t>
            </a:r>
          </a:p>
          <a:p>
            <a:pPr marL="0" indent="0">
              <a:buNone/>
            </a:pPr>
            <a:r>
              <a:rPr lang="nl-NL" sz="2500" dirty="0" smtClean="0"/>
              <a:t>Heb je vaste werktijden?</a:t>
            </a:r>
          </a:p>
          <a:p>
            <a:pPr marL="0" indent="0">
              <a:buNone/>
            </a:pPr>
            <a:r>
              <a:rPr lang="nl-NL" sz="2500" dirty="0" smtClean="0"/>
              <a:t>Kan je loon krijgen?</a:t>
            </a:r>
          </a:p>
          <a:p>
            <a:pPr marL="0" indent="0">
              <a:buNone/>
            </a:pPr>
            <a:r>
              <a:rPr lang="nl-NL" sz="2500" dirty="0" smtClean="0"/>
              <a:t>Bouw je een pensioen op?</a:t>
            </a: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095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6253" y="168443"/>
            <a:ext cx="9177749" cy="6605336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Hoe kom je aan geld?</a:t>
            </a:r>
          </a:p>
          <a:p>
            <a:r>
              <a:rPr lang="nl-NL" sz="2500" dirty="0" smtClean="0"/>
              <a:t>Lenen van banken/kennissen.</a:t>
            </a:r>
          </a:p>
          <a:p>
            <a:r>
              <a:rPr lang="nl-NL" sz="2500" dirty="0" smtClean="0"/>
              <a:t>Geld Lenen kost geld wat wordt daarmee bedoeld?</a:t>
            </a:r>
          </a:p>
          <a:p>
            <a:r>
              <a:rPr lang="nl-NL" sz="2500" dirty="0" smtClean="0"/>
              <a:t>Als je leent moet je rente betalen</a:t>
            </a:r>
          </a:p>
          <a:p>
            <a:r>
              <a:rPr lang="nl-NL" sz="2500" dirty="0" smtClean="0"/>
              <a:t>Wat bepaald de rente?</a:t>
            </a:r>
          </a:p>
          <a:p>
            <a:r>
              <a:rPr lang="nl-NL" sz="2500" dirty="0" smtClean="0"/>
              <a:t>Het risico wat je loopt.</a:t>
            </a:r>
          </a:p>
          <a:p>
            <a:r>
              <a:rPr lang="nl-NL" sz="2500" dirty="0" smtClean="0"/>
              <a:t>Bedrijf beginnen = inschrijven in de kamer van koophandel/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Dan weet de overheid dat je een bedrijf bent begonnen.</a:t>
            </a:r>
          </a:p>
          <a:p>
            <a:r>
              <a:rPr lang="nl-NL" sz="2500" dirty="0" smtClean="0"/>
              <a:t>Vaste werktijden? </a:t>
            </a:r>
          </a:p>
          <a:p>
            <a:r>
              <a:rPr lang="nl-NL" sz="2500" dirty="0" smtClean="0"/>
              <a:t>Kan je zelf indelen</a:t>
            </a:r>
          </a:p>
          <a:p>
            <a:r>
              <a:rPr lang="nl-NL" sz="2500" dirty="0" smtClean="0"/>
              <a:t>Loon?</a:t>
            </a:r>
          </a:p>
          <a:p>
            <a:r>
              <a:rPr lang="nl-NL" sz="2500" dirty="0" smtClean="0"/>
              <a:t>Ja, kan je regelen dat je zelf een vast bedrag krijgt, kan ook naar je winst kijken.</a:t>
            </a:r>
          </a:p>
          <a:p>
            <a:r>
              <a:rPr lang="nl-NL" sz="2500" dirty="0" smtClean="0"/>
              <a:t>Pensioen?</a:t>
            </a:r>
          </a:p>
          <a:p>
            <a:r>
              <a:rPr lang="nl-NL" sz="2500" dirty="0" smtClean="0"/>
              <a:t>Ja, maar moet je wel zelf regelen.</a:t>
            </a:r>
          </a:p>
        </p:txBody>
      </p:sp>
    </p:spTree>
    <p:extLst>
      <p:ext uri="{BB962C8B-B14F-4D97-AF65-F5344CB8AC3E}">
        <p14:creationId xmlns:p14="http://schemas.microsoft.com/office/powerpoint/2010/main" val="266650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91975" cy="18192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" y="1930400"/>
            <a:ext cx="12182475" cy="2743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" y="4548187"/>
            <a:ext cx="451485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Voordelen ondernemerschap:</a:t>
            </a:r>
          </a:p>
          <a:p>
            <a:r>
              <a:rPr lang="nl-NL" sz="2500" dirty="0" smtClean="0"/>
              <a:t>Veel eigen zeggenschap/keuzevrijheid</a:t>
            </a:r>
          </a:p>
          <a:p>
            <a:r>
              <a:rPr lang="nl-NL" sz="2500" dirty="0" smtClean="0"/>
              <a:t>Nadeel ondernemerschap:</a:t>
            </a:r>
          </a:p>
          <a:p>
            <a:r>
              <a:rPr lang="nl-NL" sz="2500" dirty="0" smtClean="0"/>
              <a:t>Onzekerheid/extra stress.</a:t>
            </a:r>
          </a:p>
          <a:p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7507" y="0"/>
            <a:ext cx="11496675" cy="1276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7507" y="1225550"/>
            <a:ext cx="1121092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1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96684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Nabespreken toets.</a:t>
            </a:r>
          </a:p>
          <a:p>
            <a:r>
              <a:rPr lang="nl-NL" sz="2500" dirty="0" smtClean="0"/>
              <a:t>Starten met 4.1 ondernemer worden.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3625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 3 </a:t>
            </a:r>
            <a:r>
              <a:rPr lang="nl-NL" dirty="0" err="1" smtClean="0"/>
              <a:t>ath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000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657"/>
          <a:stretch/>
        </p:blipFill>
        <p:spPr>
          <a:xfrm>
            <a:off x="0" y="0"/>
            <a:ext cx="9661358" cy="146785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3263"/>
          <a:stretch/>
        </p:blipFill>
        <p:spPr>
          <a:xfrm>
            <a:off x="0" y="-1"/>
            <a:ext cx="9661358" cy="252663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5419"/>
          <a:stretch/>
        </p:blipFill>
        <p:spPr>
          <a:xfrm>
            <a:off x="0" y="0"/>
            <a:ext cx="9661358" cy="37538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0577"/>
          <a:stretch/>
        </p:blipFill>
        <p:spPr>
          <a:xfrm>
            <a:off x="0" y="0"/>
            <a:ext cx="9661358" cy="54623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661358" cy="687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5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888"/>
          <a:stretch/>
        </p:blipFill>
        <p:spPr>
          <a:xfrm>
            <a:off x="0" y="1"/>
            <a:ext cx="11935326" cy="13114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9841"/>
          <a:stretch/>
        </p:blipFill>
        <p:spPr>
          <a:xfrm>
            <a:off x="0" y="1"/>
            <a:ext cx="11935326" cy="20694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4762"/>
          <a:stretch/>
        </p:blipFill>
        <p:spPr>
          <a:xfrm>
            <a:off x="0" y="0"/>
            <a:ext cx="11935326" cy="31041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5124"/>
          <a:stretch/>
        </p:blipFill>
        <p:spPr>
          <a:xfrm>
            <a:off x="0" y="1"/>
            <a:ext cx="11935326" cy="44516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35326" cy="686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52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807"/>
          <a:stretch/>
        </p:blipFill>
        <p:spPr>
          <a:xfrm>
            <a:off x="0" y="-1"/>
            <a:ext cx="11117179" cy="125128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060"/>
          <a:stretch/>
        </p:blipFill>
        <p:spPr>
          <a:xfrm>
            <a:off x="0" y="0"/>
            <a:ext cx="11117179" cy="185286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2564"/>
          <a:stretch/>
        </p:blipFill>
        <p:spPr>
          <a:xfrm>
            <a:off x="0" y="-1"/>
            <a:ext cx="11117179" cy="257475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2767"/>
          <a:stretch/>
        </p:blipFill>
        <p:spPr>
          <a:xfrm>
            <a:off x="0" y="-1"/>
            <a:ext cx="11117179" cy="324852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7577"/>
          <a:stretch/>
        </p:blipFill>
        <p:spPr>
          <a:xfrm>
            <a:off x="0" y="-1"/>
            <a:ext cx="11117179" cy="49810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117179" cy="687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27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 3 havo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021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3298"/>
          <a:stretch/>
        </p:blipFill>
        <p:spPr>
          <a:xfrm>
            <a:off x="0" y="0"/>
            <a:ext cx="12192000" cy="395839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4168"/>
          <a:stretch/>
        </p:blipFill>
        <p:spPr>
          <a:xfrm>
            <a:off x="0" y="0"/>
            <a:ext cx="12192000" cy="529389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5550"/>
          <a:stretch/>
        </p:blipFill>
        <p:spPr>
          <a:xfrm>
            <a:off x="0" y="-1"/>
            <a:ext cx="12192000" cy="58954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9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07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004"/>
          <a:stretch/>
        </p:blipFill>
        <p:spPr>
          <a:xfrm>
            <a:off x="0" y="0"/>
            <a:ext cx="9274002" cy="7579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2371"/>
          <a:stretch/>
        </p:blipFill>
        <p:spPr>
          <a:xfrm>
            <a:off x="0" y="0"/>
            <a:ext cx="9274002" cy="12151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5564"/>
          <a:stretch/>
        </p:blipFill>
        <p:spPr>
          <a:xfrm>
            <a:off x="0" y="0"/>
            <a:ext cx="9274002" cy="16844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3346"/>
          <a:stretch/>
        </p:blipFill>
        <p:spPr>
          <a:xfrm>
            <a:off x="0" y="0"/>
            <a:ext cx="9274002" cy="252663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1652"/>
          <a:stretch/>
        </p:blipFill>
        <p:spPr>
          <a:xfrm>
            <a:off x="0" y="0"/>
            <a:ext cx="9274002" cy="33327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2401"/>
          <a:stretch/>
        </p:blipFill>
        <p:spPr>
          <a:xfrm>
            <a:off x="0" y="0"/>
            <a:ext cx="9274002" cy="397042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5943"/>
          <a:stretch/>
        </p:blipFill>
        <p:spPr>
          <a:xfrm>
            <a:off x="0" y="0"/>
            <a:ext cx="9274002" cy="441558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5645"/>
          <a:stretch/>
        </p:blipFill>
        <p:spPr>
          <a:xfrm>
            <a:off x="0" y="0"/>
            <a:ext cx="9274002" cy="512545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8838"/>
          <a:stretch/>
        </p:blipFill>
        <p:spPr>
          <a:xfrm>
            <a:off x="0" y="0"/>
            <a:ext cx="9274002" cy="559468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2379"/>
          <a:stretch/>
        </p:blipFill>
        <p:spPr>
          <a:xfrm>
            <a:off x="0" y="0"/>
            <a:ext cx="9274002" cy="603985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74002" cy="689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3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1408</TotalTime>
  <Words>224</Words>
  <Application>Microsoft Office PowerPoint</Application>
  <PresentationFormat>Breedbeeld</PresentationFormat>
  <Paragraphs>57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Welkom Havo/vwo 3.</vt:lpstr>
      <vt:lpstr>Agenda:</vt:lpstr>
      <vt:lpstr>Toets 3 ath.</vt:lpstr>
      <vt:lpstr>PowerPoint-presentatie</vt:lpstr>
      <vt:lpstr>PowerPoint-presentatie</vt:lpstr>
      <vt:lpstr>PowerPoint-presentatie</vt:lpstr>
      <vt:lpstr>Toets 3 havo</vt:lpstr>
      <vt:lpstr>PowerPoint-presentatie</vt:lpstr>
      <vt:lpstr>PowerPoint-presentatie</vt:lpstr>
      <vt:lpstr>Agenda:</vt:lpstr>
      <vt:lpstr>Lees 4.1 ondernemer worden en maak de opgaven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194</cp:revision>
  <dcterms:created xsi:type="dcterms:W3CDTF">2017-08-27T09:00:36Z</dcterms:created>
  <dcterms:modified xsi:type="dcterms:W3CDTF">2018-04-03T07:29:25Z</dcterms:modified>
</cp:coreProperties>
</file>